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historydiscussion.net/history/history-of-america/the-american-war-of-independence/162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dirty="0" smtClean="0"/>
              <a:t>History, Degree </a:t>
            </a:r>
            <a:r>
              <a:rPr lang="en-US" sz="3200" dirty="0" smtClean="0"/>
              <a:t>Part-3,Paper-7,Unit-1</a:t>
            </a:r>
            <a:r>
              <a:rPr lang="en-US" sz="3200" dirty="0" smtClean="0"/>
              <a:t>,  </a:t>
            </a:r>
            <a:br>
              <a:rPr lang="en-US" sz="3200" dirty="0" smtClean="0"/>
            </a:br>
            <a:r>
              <a:rPr lang="en-US" sz="3200" dirty="0" smtClean="0"/>
              <a:t>Topic- </a:t>
            </a:r>
            <a:r>
              <a:rPr lang="en-US" sz="3200" dirty="0" smtClean="0"/>
              <a:t>American war of independence Dr.Md.ShakilAkhtar,lect.12,dated:24/7/2020</a:t>
            </a:r>
            <a:endParaRPr lang="en-US" sz="32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draft of the document was prepared by Thomas Jefferson. The Declaration said, “All men are created equal, that they are endowed by their Creator with certain inalienable rights that among these are Life, Liberty and the Pursuit of Happiness”. It also asserted the right of the people to form their own government. As the English government refused to respect these rights, the people started the War of Independence.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 English Commander surrendered to the colonial forces at Saratoga (1777). The victory of Saratoga prompted France to join the war in </a:t>
            </a:r>
            <a:r>
              <a:rPr lang="en-US" dirty="0" err="1" smtClean="0"/>
              <a:t>favour</a:t>
            </a:r>
            <a:r>
              <a:rPr lang="en-US" dirty="0" smtClean="0"/>
              <a:t> of the colonists. The French Government officially </a:t>
            </a:r>
            <a:r>
              <a:rPr lang="en-US" dirty="0" err="1" smtClean="0"/>
              <a:t>recognised</a:t>
            </a:r>
            <a:r>
              <a:rPr lang="en-US" dirty="0" smtClean="0"/>
              <a:t> American independence and declared war on Great Britain. The war ended in 1781 when the British forces under Lord Cornwallis surrendered. The British government did not make any further effort to re­establish its control over the George Washington colonies.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 War of Independence came to an end with the signing of the Peace Treaty of Paris (1783). Britain </a:t>
            </a:r>
            <a:r>
              <a:rPr lang="en-US" dirty="0" err="1" smtClean="0"/>
              <a:t>recognised</a:t>
            </a:r>
            <a:r>
              <a:rPr lang="en-US" dirty="0" smtClean="0"/>
              <a:t> the independence of its 13 colonies, which merged to form the United States. The new nation, endowed with a vast stretch of land stretching from the Atlantic Ocean to the Mississippi, soon became one of the greatest powers of the world. George Washington became the first President of the USA in 1789.</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a:t>
            </a:r>
            <a:r>
              <a:rPr lang="en-US" dirty="0" smtClean="0">
                <a:hlinkClick r:id="rId2"/>
              </a:rPr>
              <a:t>www.historydiscussion.net/history/history-of-america/the-american-war-of-independence/1622</a:t>
            </a:r>
            <a:r>
              <a:rPr lang="en-US" dirty="0" smtClean="0"/>
              <a:t>.</a:t>
            </a:r>
          </a:p>
          <a:p>
            <a:r>
              <a:rPr lang="es-ES" dirty="0" smtClean="0"/>
              <a:t>Palmer, R.R.: </a:t>
            </a:r>
            <a:r>
              <a:rPr lang="es-ES" dirty="0" err="1" smtClean="0"/>
              <a:t>H</a:t>
            </a:r>
            <a:r>
              <a:rPr lang="es-ES" dirty="0" err="1" smtClean="0"/>
              <a:t>istory</a:t>
            </a:r>
            <a:r>
              <a:rPr lang="es-ES" dirty="0" smtClean="0"/>
              <a:t> of </a:t>
            </a:r>
            <a:r>
              <a:rPr lang="es-ES" dirty="0" err="1" smtClean="0"/>
              <a:t>M</a:t>
            </a:r>
            <a:r>
              <a:rPr lang="es-ES" dirty="0" err="1" smtClean="0"/>
              <a:t>odern</a:t>
            </a:r>
            <a:r>
              <a:rPr lang="es-ES" dirty="0" smtClean="0"/>
              <a:t> </a:t>
            </a:r>
            <a:r>
              <a:rPr lang="es-ES" dirty="0" err="1" smtClean="0"/>
              <a:t>World</a:t>
            </a:r>
            <a:r>
              <a:rPr lang="es-ES" dirty="0" smtClean="0"/>
              <a:t>,</a:t>
            </a:r>
            <a:r>
              <a:rPr lang="en-US" dirty="0" smtClean="0"/>
              <a:t> McGraw-Hill Higher Education, </a:t>
            </a:r>
            <a:r>
              <a:rPr lang="en-US" dirty="0" smtClean="0"/>
              <a:t>2013.</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en-US" b="1" dirty="0" smtClean="0"/>
              <a:t>The American war of Independence!</a:t>
            </a:r>
            <a:endParaRPr lang="en-US" dirty="0" smtClean="0"/>
          </a:p>
          <a:p>
            <a:pPr fontAlgn="base"/>
            <a:r>
              <a:rPr lang="en-US" dirty="0" smtClean="0"/>
              <a:t>In the history of modern world, the American War of Independence (1776) occupies a very important place. It marks the beginning of the revolutionary period in the world.</a:t>
            </a:r>
          </a:p>
          <a:p>
            <a:pPr fontAlgn="base"/>
            <a:r>
              <a:rPr lang="en-US" b="1" dirty="0" smtClean="0"/>
              <a:t>Causes of the war:</a:t>
            </a:r>
          </a:p>
          <a:p>
            <a:pPr fontAlgn="base"/>
            <a:r>
              <a:rPr lang="en-US" dirty="0" smtClean="0"/>
              <a:t>Though these thirteen colonies enjoyed self- government in internal administration, trade and commerce were fully under the control of the British Parliament. Navigation Acts were passed giving Britain a practical monopoly over colonial commerce</a:t>
            </a:r>
            <a:r>
              <a:rPr lang="en-US" dirty="0" smtClean="0"/>
              <a:t>.</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 No foreign vessel was allowed to enter a colonial port. Sugar, tobacco and ginger on their way to Europe had to pass through a British port, paying customs duties</a:t>
            </a:r>
            <a:r>
              <a:rPr lang="en-US" dirty="0" smtClean="0"/>
              <a:t>.</a:t>
            </a:r>
          </a:p>
          <a:p>
            <a:r>
              <a:rPr lang="en-US" dirty="0" smtClean="0"/>
              <a:t>The Molasses Act (1764) levied duties on molasses which the colonies brought home from outside. Moreover, it was illegal for the colonists to set up industries that could compete with British factories. One of the main grievances of the American colonists developed on account of the colonial trade policy of the mother- country.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To prevent smuggling, commanders of armed vessels stationed along the American coast were empowered to search any merchant ship approaching the colonial ports and seize it on the suspicion that it was carrying smuggled goods</a:t>
            </a:r>
            <a:r>
              <a:rPr lang="en-US" dirty="0" smtClean="0"/>
              <a:t>.</a:t>
            </a:r>
          </a:p>
          <a:p>
            <a:r>
              <a:rPr lang="en-US" dirty="0" smtClean="0"/>
              <a:t>Britain’s participation in the European wars had exhausted her resources. The British Government felt that the colonists should share a part of their burden.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So in 1765, the British Parliament passed the Stamp Act. The Stamp Act made it compulsory to affix stamps on all papers used in legal transactions</a:t>
            </a:r>
            <a:r>
              <a:rPr lang="en-US" dirty="0" smtClean="0"/>
              <a:t>.</a:t>
            </a:r>
          </a:p>
          <a:p>
            <a:r>
              <a:rPr lang="en-US" dirty="0" smtClean="0"/>
              <a:t>It roused protests from the colonies. They proclaimed that there could be “no taxation without representation”. (The American colonists were not represented in the British Parliament.)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dirty="0" smtClean="0"/>
              <a:t>Alarmed by the open resistance in the colonies, the British Parliament repealed the Stamp Act in 1766. But the British Parliament also passed a Declaratory Act in 1767 asserting the authority of the British Parliament to tax the colonies.</a:t>
            </a:r>
          </a:p>
          <a:p>
            <a:pPr fontAlgn="base"/>
            <a:r>
              <a:rPr lang="en-US" dirty="0" smtClean="0"/>
              <a:t>In pursuance of this Act, duties were imposed on lead, glass, paint, tea and a few other articles imported into the colonies. In the face of a movement against taxation, the British Prime Minister repealed all duties except the one on tea.</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This was an act of compromise, no doubt, but was also a confirmation of the right of the British Parliament to tax the colonies. The Government also wished to help the East India Company to dispose of its large stock of tea by selling it to the colonies</a:t>
            </a:r>
            <a:r>
              <a:rPr lang="en-US" dirty="0" smtClean="0"/>
              <a:t>.</a:t>
            </a:r>
          </a:p>
          <a:p>
            <a:r>
              <a:rPr lang="en-US" dirty="0" smtClean="0"/>
              <a:t>The most famous of all the anti-British protests of the settlers is known in history as the “Boston Tea Party”. In 1773, a ship of the East India Company carrying tea reached the port of Boston in Massachusetts.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band of Boston citizens, disguised as Red Indians, boarded the vessel and threw the crates of tea into the sea. The ‘Boston Tea Party’, as the incident is called, resulted in open hostility between the settlers and the British Parliament. The British Government took retaliatory steps. They closed the port of Boston to all trade.</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b="1" dirty="0" smtClean="0"/>
              <a:t>The beginning of the war:</a:t>
            </a:r>
          </a:p>
          <a:p>
            <a:pPr fontAlgn="base"/>
            <a:r>
              <a:rPr lang="en-US" dirty="0" smtClean="0"/>
              <a:t>Soon, the cause of Massachusetts was taken up by the other colonies. Opposition to British policy took on a national character. A colonial army was created and George Washington was chosen as the commander of the American forces. On 4 July 1776, the Declaration of Independence was issued.</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866</Words>
  <Application>Microsoft Office PowerPoint</Application>
  <PresentationFormat>On-screen Show (4:3)</PresentationFormat>
  <Paragraphs>24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History, Degree Part-3,Paper-7,Unit-1,   Topic- American war of independence Dr.Md.ShakilAkhtar,lect.12,dated:24/7/2020</vt:lpstr>
      <vt:lpstr>Slide 2</vt:lpstr>
      <vt:lpstr>Slide 3</vt:lpstr>
      <vt:lpstr>Slide 4</vt:lpstr>
      <vt:lpstr>Slide 5</vt:lpstr>
      <vt:lpstr>Slide 6</vt:lpstr>
      <vt:lpstr>Slide 7</vt:lpstr>
      <vt:lpstr>Slide 8</vt:lpstr>
      <vt:lpstr>Slide 9</vt:lpstr>
      <vt:lpstr>Slide 10</vt:lpstr>
      <vt:lpstr>Slide 11</vt:lpstr>
      <vt:lpstr>Slide 12</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Part-3,Paper-7,Unit-1,   Topic- American war of independence Dr.Md.ShakilAkhtar,lect.12,dated:24/7/2020</dc:title>
  <dc:creator>Admin</dc:creator>
  <cp:lastModifiedBy>Admin</cp:lastModifiedBy>
  <cp:revision>4</cp:revision>
  <dcterms:created xsi:type="dcterms:W3CDTF">2006-08-16T00:00:00Z</dcterms:created>
  <dcterms:modified xsi:type="dcterms:W3CDTF">2020-07-24T02:06:45Z</dcterms:modified>
</cp:coreProperties>
</file>